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77" r:id="rId3"/>
    <p:sldId id="260" r:id="rId4"/>
    <p:sldId id="257" r:id="rId5"/>
    <p:sldId id="276" r:id="rId6"/>
    <p:sldId id="258" r:id="rId7"/>
    <p:sldId id="259" r:id="rId8"/>
    <p:sldId id="263" r:id="rId9"/>
    <p:sldId id="261" r:id="rId10"/>
    <p:sldId id="262" r:id="rId11"/>
    <p:sldId id="264" r:id="rId12"/>
    <p:sldId id="265" r:id="rId13"/>
    <p:sldId id="266" r:id="rId14"/>
    <p:sldId id="268" r:id="rId15"/>
    <p:sldId id="267" r:id="rId16"/>
    <p:sldId id="270" r:id="rId17"/>
    <p:sldId id="269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407FEB-8B63-47BC-9433-415F0848537F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DBAFA-8214-4F52-9942-F7D08D7EB0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7874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EDBAFA-8214-4F52-9942-F7D08D7EB0F5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515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2ED5-F296-4387-CAAD-C0B2A88A3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A9969D-5BC2-0D65-C94A-34CAC81B4C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7A665-2A80-6B53-64B8-0F6DC18C9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A41F9-5293-2AE7-E352-D4AC742B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8399E-7CC4-222B-BDB5-D89ECC2B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6395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51C77-3332-5BD9-FF99-D585D54B9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D4CE61-0581-BEBE-BC3B-209E389E48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C1974-FAF0-AAA4-1B0B-431D0856C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ABD17-FA11-9C7B-0477-49F04B134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538D2-9803-6D68-FC78-7F8A03B46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13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660306-F37A-7CD9-933B-F303D7A080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C54B5E-B8C4-C2E2-D422-799B754054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06BDF-2809-7946-B286-784CB6FEA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EF8FE-4B9C-47F9-672F-CC64659AF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52313-A666-DFF2-96D5-F0179CDE1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2343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B4DB-6DD1-A805-BD12-1F2AEA1D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20489-C9E5-368C-8447-71CC092EC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CD4BF-6045-A804-97BF-E1213547A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AC19E-44DB-E51B-72AD-B2B92C28B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346ED-1AD4-B23F-8B27-F574A6134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917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9BEDE-5A70-67C8-6064-98FE88FDA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04C69-1E96-555C-F224-F9FC23AFB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12D8F-FBB5-EDDA-9D52-C40EA89CF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72DC2-8899-B6FE-16E9-FD1D07304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A5293-E485-2D65-CAF6-1BDB843D5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8981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9EBBE-1C9B-FB8E-9E14-23D69CBDB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99C0A-A23E-53D6-A987-1F18218462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215AE0-83E8-F3B8-1F36-3A6AF0450C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DE274B-5A85-F8F4-EA00-C8C2E38D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5A6D85-0DFA-9ECE-3100-B8D8219FA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741FB2-FD34-0C45-86D3-729892F66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997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0E465-A924-A324-942B-9F7C51FB1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9D48A4-6DBE-31C7-CC2C-20AC0EBB2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5CFD09-C3CF-0AFB-DDA3-F91A0D0033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520557-A72D-114C-D4B1-3B4BCA0892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FA83E1-11F6-1474-B5FC-C5EFA3D948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5C6861-6202-A185-3142-1F7822941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8B75A6-3ADB-E7BD-8F74-7D705893A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59FA78-E33A-8778-97A3-DFEA057C4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7633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3992B-9838-6B55-B5A9-CC24C996B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934FAF-338E-B2C1-5DE6-089785FDE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680239-99FF-ECB9-967F-82A3EA3CB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4788E-034F-209C-230A-8F79285FA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415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55E946-C818-8815-B350-A4D105CC2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4E86FE-965B-2180-842D-8BC0A721B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C5FDEA-3FD1-FCE0-A410-B17B2FB59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9322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11977-64F4-BEC2-513C-9C1844642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C5BED-4535-5BE0-EF36-617B62D60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396817-638F-2292-D9E7-79558438D1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A8881-ACD7-BE0F-A2C5-9DC1500E2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437B8-4232-866F-21FD-F74553EE3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F0B8B-632F-C90A-947D-62D56F606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451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96EDE-E5A8-24C3-02E7-06051654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94F041-11E1-DB2B-9B80-E77404CD4B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843215-500D-3690-5776-489200253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50964-63A3-8C4D-7957-E61F091C8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A0339-FB0C-F8C5-B2E3-62A70AA3E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1DEA7-39F8-B660-3A06-EB2B87E75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7461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E19086-8C56-1F4E-E631-545ACAAE3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B36B69-94D6-F239-85A4-3CFD20A685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35B68-C5BA-F993-96A0-73A77534BB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A3A9AF-F2DC-4442-BB6E-E1DBB6944BF5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AF1509-AC13-F01A-BBEA-D3FE7DCC0B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49E4-28D0-12F3-5B45-DF2D7B7E3E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18746-0768-4D72-AA97-85F39AAF0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4980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99BB6C-11C1-248E-6ADE-AA670BB66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5F8B3DD-F846-4258-AE01-882B0F410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94706"/>
            <a:ext cx="12192000" cy="12192000"/>
          </a:xfrm>
        </p:spPr>
      </p:pic>
    </p:spTree>
    <p:extLst>
      <p:ext uri="{BB962C8B-B14F-4D97-AF65-F5344CB8AC3E}">
        <p14:creationId xmlns:p14="http://schemas.microsoft.com/office/powerpoint/2010/main" val="1873758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05C7A-1EE2-8244-DE0E-6464EF914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8BB96B-4F2E-EFB7-B7CD-3CB6C0F46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79920"/>
          </a:xfrm>
        </p:spPr>
      </p:pic>
    </p:spTree>
    <p:extLst>
      <p:ext uri="{BB962C8B-B14F-4D97-AF65-F5344CB8AC3E}">
        <p14:creationId xmlns:p14="http://schemas.microsoft.com/office/powerpoint/2010/main" val="2602611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CFE57-0BAA-1647-C8FE-F2B7C2F39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EB4568-A307-0E11-0160-921BB6A25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35467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3CEFC-596F-C99C-6C1C-BF839FE67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A24803-0B3A-3D43-BC74-463F790DE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9068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152D2-6B9B-B55E-77C7-C82E73CAF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3445FC-6162-753B-DA3A-E4F913F9FD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306"/>
            <a:ext cx="12192000" cy="6895306"/>
          </a:xfrm>
        </p:spPr>
      </p:pic>
    </p:spTree>
    <p:extLst>
      <p:ext uri="{BB962C8B-B14F-4D97-AF65-F5344CB8AC3E}">
        <p14:creationId xmlns:p14="http://schemas.microsoft.com/office/powerpoint/2010/main" val="3166041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0B82D-0C3D-412C-5692-0CF7B7D6D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829367-0FA4-28F3-61CA-F5A1DA6DCC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46440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F47CE-3CFD-E7D3-4F88-C634C32C7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A3F961-8327-C241-B0E2-B5622D2173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39822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E90DE-D50D-4753-C5BA-434811760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A578EC-C34D-C1B2-C3E7-A3FC0AD0D2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38198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B9098-37BF-D412-0E86-4155E0420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9B22BA-999D-66A7-8FDB-BB5B191A13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290622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CCB9B-7F6B-F9EC-8F15-68095FC51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B36B2D-7288-FB71-F6D1-2E756F041C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3819224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0EF62-CF3F-2056-DE72-75D543039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B2F556-2535-FEF9-84A3-B7FFBDB0BD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98299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A6A0B-1A09-64E9-FAB6-77144F28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Description: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8D97A-2FE3-D6E9-0764-E5097B695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7965">
              <a:lnSpc>
                <a:spcPts val="1200"/>
              </a:lnSpc>
            </a:pPr>
            <a:endParaRPr lang="en-US" sz="2400" dirty="0">
              <a:solidFill>
                <a:srgbClr val="333333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27965">
              <a:lnSpc>
                <a:spcPts val="1200"/>
              </a:lnSpc>
            </a:pP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Designed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managed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database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analyze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sales,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orders,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pizza</a:t>
            </a:r>
          </a:p>
          <a:p>
            <a:pPr marL="0" indent="0">
              <a:lnSpc>
                <a:spcPts val="1200"/>
              </a:lnSpc>
              <a:buNone/>
            </a:pPr>
            <a:r>
              <a:rPr lang="en-US" sz="2400" spc="-55" dirty="0">
                <a:solidFill>
                  <a:srgbClr val="33333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</a:t>
            </a:r>
          </a:p>
          <a:p>
            <a:pPr marL="0" indent="0">
              <a:lnSpc>
                <a:spcPts val="1200"/>
              </a:lnSpc>
              <a:buNone/>
            </a:pP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types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using</a:t>
            </a:r>
            <a:r>
              <a:rPr lang="en-US" sz="2400" spc="-5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advanced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sql</a:t>
            </a:r>
            <a:r>
              <a:rPr lang="en-US" sz="2400" spc="-5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queries.</a:t>
            </a:r>
          </a:p>
          <a:p>
            <a:pPr marL="227965">
              <a:lnSpc>
                <a:spcPts val="1200"/>
              </a:lnSpc>
            </a:pPr>
            <a:endParaRPr lang="en-IN" sz="24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27965">
              <a:lnSpc>
                <a:spcPts val="1230"/>
              </a:lnSpc>
            </a:pP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Performed complex</a:t>
            </a:r>
            <a:r>
              <a:rPr lang="en-US" sz="2400" spc="-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queries with</a:t>
            </a:r>
            <a:r>
              <a:rPr lang="en-US" sz="2400" spc="-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JOINs, GROUP BY,</a:t>
            </a:r>
            <a:r>
              <a:rPr lang="en-US" sz="2400" spc="-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 aggregate</a:t>
            </a:r>
            <a:r>
              <a:rPr lang="en-US" sz="2400" spc="-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  <a:p>
            <a:pPr marL="0" indent="0">
              <a:lnSpc>
                <a:spcPts val="1230"/>
              </a:lnSpc>
              <a:buNone/>
            </a:pP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</a:t>
            </a:r>
          </a:p>
          <a:p>
            <a:pPr marL="0" indent="0">
              <a:lnSpc>
                <a:spcPts val="1230"/>
              </a:lnSpc>
              <a:buNone/>
            </a:pPr>
            <a:r>
              <a:rPr lang="en-US" sz="2400" spc="-10" dirty="0">
                <a:solidFill>
                  <a:srgbClr val="33333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</a:t>
            </a: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functions to</a:t>
            </a:r>
            <a:r>
              <a:rPr lang="en-US" sz="2400" spc="-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analyze order</a:t>
            </a:r>
            <a:r>
              <a:rPr lang="en-US" sz="2400" spc="-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patterns, category</a:t>
            </a:r>
            <a:endParaRPr lang="en-IN" sz="24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27965">
              <a:lnSpc>
                <a:spcPts val="1230"/>
              </a:lnSpc>
            </a:pPr>
            <a:endParaRPr lang="en-US" sz="2400" spc="-10" dirty="0">
              <a:solidFill>
                <a:srgbClr val="333333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27965">
              <a:lnSpc>
                <a:spcPts val="1230"/>
              </a:lnSpc>
            </a:pP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wise</a:t>
            </a:r>
            <a:r>
              <a:rPr lang="en-US" sz="2400" spc="-1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distribution,</a:t>
            </a:r>
            <a:r>
              <a:rPr lang="en-US" sz="2400" spc="-1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 cumulative</a:t>
            </a:r>
            <a:r>
              <a:rPr lang="en-US" sz="2400" spc="-1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revenue over</a:t>
            </a:r>
            <a:r>
              <a:rPr lang="en-US" sz="2400" spc="-15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400" spc="-1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time.</a:t>
            </a:r>
            <a:endParaRPr lang="en-IN" sz="24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17585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D36F9-1DEA-9043-A2D1-56E2B62AB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C2DFCF-0236-D29B-B3BF-AE921F074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089786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330D-9D44-1ED2-0B9A-72BDA3D41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A00C08-F15C-79D3-E604-1E5A6A1477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558438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C1684-4CD3-83AC-C1D4-688873827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23ED51-AC81-1B10-2048-88489551D7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42293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23F7-209E-A9CA-F71D-56B2AEF4D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863D8D-A3E8-9A0D-94F2-738EEAFEA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95029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0F3A2-2007-D21C-7856-3B4370C70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7EDF621-E212-3D5F-A6EA-753F2CBAB1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691" y="1027906"/>
            <a:ext cx="4351338" cy="435133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72BFFE-0810-EF50-5AE9-274FDBCFE1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728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DD4-5889-7513-4F68-17ED285E8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25F85-27CC-6B50-ECE5-37420A6C3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F21844-7F64-DCFD-E7AB-341E6C577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219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F6508-BBDF-1028-21F0-5475EE99F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E7FD7E-CFD2-AF79-F1D9-84CA8D468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7786"/>
            <a:ext cx="12039600" cy="6925786"/>
          </a:xfrm>
        </p:spPr>
      </p:pic>
    </p:spTree>
    <p:extLst>
      <p:ext uri="{BB962C8B-B14F-4D97-AF65-F5344CB8AC3E}">
        <p14:creationId xmlns:p14="http://schemas.microsoft.com/office/powerpoint/2010/main" val="3687624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D3F9-B7ED-BA9E-93D0-7C9FEED80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09D83E-38C0-4E4F-4A58-091FECA1E5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0"/>
            <a:ext cx="12070080" cy="6858000"/>
          </a:xfrm>
        </p:spPr>
      </p:pic>
    </p:spTree>
    <p:extLst>
      <p:ext uri="{BB962C8B-B14F-4D97-AF65-F5344CB8AC3E}">
        <p14:creationId xmlns:p14="http://schemas.microsoft.com/office/powerpoint/2010/main" val="4192326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1B8C9-C0C1-B5C3-4FC6-7268B492C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C77D30-1F1D-5377-33B8-21055C6EAA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675120"/>
          </a:xfrm>
        </p:spPr>
      </p:pic>
    </p:spTree>
    <p:extLst>
      <p:ext uri="{BB962C8B-B14F-4D97-AF65-F5344CB8AC3E}">
        <p14:creationId xmlns:p14="http://schemas.microsoft.com/office/powerpoint/2010/main" val="1684506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12759-D60B-A092-075D-15C711768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FA2F3B-C4FB-C41D-95DF-7B7F49CEAB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690360"/>
          </a:xfrm>
        </p:spPr>
      </p:pic>
    </p:spTree>
    <p:extLst>
      <p:ext uri="{BB962C8B-B14F-4D97-AF65-F5344CB8AC3E}">
        <p14:creationId xmlns:p14="http://schemas.microsoft.com/office/powerpoint/2010/main" val="1306056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53</Words>
  <Application>Microsoft Office PowerPoint</Application>
  <PresentationFormat>Widescreen</PresentationFormat>
  <Paragraphs>12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Roboto</vt:lpstr>
      <vt:lpstr>Office Theme</vt:lpstr>
      <vt:lpstr>PowerPoint Presentation</vt:lpstr>
      <vt:lpstr>Description: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ISHITA  CHHETRI</dc:creator>
  <cp:lastModifiedBy>ISHITA  CHHETRI</cp:lastModifiedBy>
  <cp:revision>3</cp:revision>
  <dcterms:created xsi:type="dcterms:W3CDTF">2024-10-10T14:46:50Z</dcterms:created>
  <dcterms:modified xsi:type="dcterms:W3CDTF">2024-10-12T05:05:02Z</dcterms:modified>
</cp:coreProperties>
</file>

<file path=docProps/thumbnail.jpeg>
</file>